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svg" ContentType="image/svg+xml"/>
  <Default Extension="wmf" ContentType="image/x-wmf"/>
  <Default Extension="bin" ContentType="application/vnd.openxmlformats-officedocument.oleObject"/>
  <Default Extension="rels" ContentType="application/vnd.openxmlformats-package.relationships+xml"/>
  <Default Extension="jpeg" ContentType="image/jpeg"/>
  <Default Extension="png" ContentType="image/png"/>
  <Override PartName="/ppt/notesSlides/notesSlide14.xml" ContentType="application/vnd.openxmlformats-officedocument.presentationml.notesSlide+xml"/>
  <Override PartName="/ppt/notesSlides/notesSlide12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3.xml" ContentType="application/vnd.openxmlformats-officedocument.presentationml.slide+xml"/>
  <Override PartName="/ppt/theme/theme2.xml" ContentType="application/vnd.openxmlformats-officedocument.theme+xml"/>
  <Override PartName="/ppt/theme/theme1.xml" ContentType="application/vnd.openxmlformats-officedocument.theme+xml"/>
  <Override PartName="/ppt/slides/slide3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Layouts/slideLayout2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ppt/slideLayouts/slideLayout6.xml" ContentType="application/vnd.openxmlformats-officedocument.presentationml.slideLayout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.xml" ContentType="application/vnd.openxmlformats-officedocument.presentationml.slide+xml"/>
  <Override PartName="/ppt/slides/slide5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11.xml" ContentType="application/vnd.openxmlformats-officedocument.presentationml.slide+xml"/>
  <Override PartName="/ppt/slides/slide14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6.xml" ContentType="application/vnd.openxmlformats-officedocument.presentationml.notesSlide+xml"/>
  <Override PartName="/ppt/presentation.xml" ContentType="application/vnd.openxmlformats-officedocument.presentationml.presentation.main+xml"/>
  <Override PartName="/ppt/notesSlides/notesSlide7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1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1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de-DE"/>
    </a:defPPr>
    <a:lvl1pPr marL="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 /><Relationship Id="rId20" Type="http://schemas.openxmlformats.org/officeDocument/2006/relationships/tableStyles" Target="tableStyles.xml" /><Relationship Id="rId21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7279122" name="Platzhalter für Überschrift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73933268" name="Datumsplatzhalt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de-DE"/>
              <a:t>10/30/2013</a:t>
            </a:fld>
            <a:endParaRPr lang="de-DE"/>
          </a:p>
        </p:txBody>
      </p:sp>
      <p:sp>
        <p:nvSpPr>
          <p:cNvPr id="1359253612" name="Platzhalter für Folienbi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de-DE"/>
          </a:p>
        </p:txBody>
      </p:sp>
      <p:sp>
        <p:nvSpPr>
          <p:cNvPr id="1274096460" name="Platzhalter für Notizen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de-DE"/>
          </a:p>
        </p:txBody>
      </p:sp>
      <p:sp>
        <p:nvSpPr>
          <p:cNvPr id="1984751780" name="Fußzeilenplatzhalt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71779480" name="Foliennummernplatzhalt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de-DE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2651465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907149999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1793596048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6999B8-B6B4-4561-A3CD-BBCDAB9FC9D9}" type="slidenum">
              <a:rPr lang="de-DE"/>
              <a:t>1</a:t>
            </a:fld>
            <a:endParaRPr lang="de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B26D35B-9AD2-1898-33BB-64920983E04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59B46A1-22AF-50A0-96EF-FB60C5A05BC2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906EB63-23FF-1379-FBBA-D850C60BDCB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A52F4F1-0496-F458-6E52-E80C49A6788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C4459CF-683B-879D-B56B-BD95EE50C7D6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D3EE90F-89A6-43C5-2586-C184C9C689C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12E8207-FC22-6E11-EA2E-F4A711F7669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92A3DB1-9966-6062-4807-623989E0768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6816648-D118-C2CF-F3BD-A4F004AF5071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972D290-B3B5-7C1D-2190-624FBF2149B6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0BC178F-73AF-E089-E851-B38FB7C5805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4370181-621C-FC34-A31B-82F69702142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3526166-1045-26D4-A57C-F2D4691B091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elfol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7145873" name="Titel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1505702013" name="Untertitel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de-DE"/>
              <a:t>Formatvorlage des Untertitelmasters durch Klicken bearbeiten</a:t>
            </a:r>
            <a:endParaRPr lang="de-DE"/>
          </a:p>
        </p:txBody>
      </p:sp>
      <p:sp>
        <p:nvSpPr>
          <p:cNvPr id="1475803531" name="Datumsplatzhalt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de-DE"/>
              <a:t>30.10.2013</a:t>
            </a:fld>
            <a:endParaRPr lang="de-DE"/>
          </a:p>
        </p:txBody>
      </p:sp>
      <p:sp>
        <p:nvSpPr>
          <p:cNvPr id="739570308" name="Fußzeilenplatzhalt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1015732865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el und vertikaler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8059821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721375855" name="Vertikaler Textplatzhalt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de-DE"/>
          </a:p>
        </p:txBody>
      </p:sp>
      <p:sp>
        <p:nvSpPr>
          <p:cNvPr id="2101982179" name="Datumsplatzhalt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de-DE"/>
              <a:t>30.10.2013</a:t>
            </a:fld>
            <a:endParaRPr lang="de-DE"/>
          </a:p>
        </p:txBody>
      </p:sp>
      <p:sp>
        <p:nvSpPr>
          <p:cNvPr id="402008853" name="Fußzeilenplatzhalt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719768516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Vertikaler Titel u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6689571" name="Vertikaler Titel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413317443" name="Vertikaler Textplatzhalt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de-DE"/>
          </a:p>
        </p:txBody>
      </p:sp>
      <p:sp>
        <p:nvSpPr>
          <p:cNvPr id="1132173867" name="Datumsplatzhalt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de-DE"/>
              <a:t>30.10.2013</a:t>
            </a:fld>
            <a:endParaRPr lang="de-DE"/>
          </a:p>
        </p:txBody>
      </p:sp>
      <p:sp>
        <p:nvSpPr>
          <p:cNvPr id="643039422" name="Fußzeilenplatzhalt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2143351711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el und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7630144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2147315403" name="Inhaltsplatzhalt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de-DE"/>
          </a:p>
        </p:txBody>
      </p:sp>
      <p:sp>
        <p:nvSpPr>
          <p:cNvPr id="1479267552" name="Datumsplatzhalt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de-DE"/>
              <a:t>30.10.2013</a:t>
            </a:fld>
            <a:endParaRPr lang="de-DE"/>
          </a:p>
        </p:txBody>
      </p:sp>
      <p:sp>
        <p:nvSpPr>
          <p:cNvPr id="935276076" name="Fußzeilenplatzhalt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739164155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Abschnitts-überschrif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41035678" name="Titel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503465239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de-DE"/>
              <a:t>Textmasterformat bearbeiten</a:t>
            </a:r>
            <a:endParaRPr/>
          </a:p>
        </p:txBody>
      </p:sp>
      <p:sp>
        <p:nvSpPr>
          <p:cNvPr id="720947997" name="Datumsplatzhalt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de-DE"/>
              <a:t>30.10.2013</a:t>
            </a:fld>
            <a:endParaRPr lang="de-DE"/>
          </a:p>
        </p:txBody>
      </p:sp>
      <p:sp>
        <p:nvSpPr>
          <p:cNvPr id="1125139057" name="Fußzeilenplatzhalt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1830908496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Zwei Inhal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46564417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1545784192" name="Inhaltsplatzhalter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de-DE"/>
          </a:p>
        </p:txBody>
      </p:sp>
      <p:sp>
        <p:nvSpPr>
          <p:cNvPr id="1911553870" name="Inhaltsplatzhalt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de-DE"/>
          </a:p>
        </p:txBody>
      </p:sp>
      <p:sp>
        <p:nvSpPr>
          <p:cNvPr id="335929491" name="Datumsplatzhalt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de-DE"/>
              <a:t>30.10.2013</a:t>
            </a:fld>
            <a:endParaRPr lang="de-DE"/>
          </a:p>
        </p:txBody>
      </p:sp>
      <p:sp>
        <p:nvSpPr>
          <p:cNvPr id="1738679676" name="Fußzeilenplatzhalt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1873685183" name="Foliennummernplatzhalt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Vergleich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9703261" name="Titel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453684365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de-DE"/>
              <a:t>Textmasterformat bearbeiten</a:t>
            </a:r>
            <a:endParaRPr/>
          </a:p>
        </p:txBody>
      </p:sp>
      <p:sp>
        <p:nvSpPr>
          <p:cNvPr id="2030013988" name="Inhaltsplatzhalter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de-DE"/>
          </a:p>
        </p:txBody>
      </p:sp>
      <p:sp>
        <p:nvSpPr>
          <p:cNvPr id="477959684" name="Text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de-DE"/>
              <a:t>Textmasterformat bearbeiten</a:t>
            </a:r>
            <a:endParaRPr/>
          </a:p>
        </p:txBody>
      </p:sp>
      <p:sp>
        <p:nvSpPr>
          <p:cNvPr id="470928941" name="Inhaltsplatzhalt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de-DE"/>
          </a:p>
        </p:txBody>
      </p:sp>
      <p:sp>
        <p:nvSpPr>
          <p:cNvPr id="1866304137" name="Datumsplatzhalt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de-DE"/>
              <a:t>30.10.2013</a:t>
            </a:fld>
            <a:endParaRPr lang="de-DE"/>
          </a:p>
        </p:txBody>
      </p:sp>
      <p:sp>
        <p:nvSpPr>
          <p:cNvPr id="410998398" name="Fußzeilenplatzhalt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1947864494" name="Foliennummernplatzhalt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Nur Tite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8749746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687237307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de-DE"/>
              <a:t>30.10.2013</a:t>
            </a:fld>
            <a:endParaRPr lang="de-DE"/>
          </a:p>
        </p:txBody>
      </p:sp>
      <p:sp>
        <p:nvSpPr>
          <p:cNvPr id="176073666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961986166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Le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5729134" name="Datumsplatzhalt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de-DE"/>
              <a:t>30.10.2013</a:t>
            </a:fld>
            <a:endParaRPr lang="de-DE"/>
          </a:p>
        </p:txBody>
      </p:sp>
      <p:sp>
        <p:nvSpPr>
          <p:cNvPr id="942453092" name="Fußzeilenplatzhalt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734646156" name="Foliennummernplatzhalt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Inhalt mit Überschrif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0629703" name="Titel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956184448" name="Inhaltsplatzhalt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de-DE"/>
          </a:p>
        </p:txBody>
      </p:sp>
      <p:sp>
        <p:nvSpPr>
          <p:cNvPr id="573017699" name="Textplatzhalt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de-DE"/>
              <a:t>Textmasterformat bearbeiten</a:t>
            </a:r>
            <a:endParaRPr/>
          </a:p>
        </p:txBody>
      </p:sp>
      <p:sp>
        <p:nvSpPr>
          <p:cNvPr id="137154932" name="Datumsplatzhalt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de-DE"/>
              <a:t>30.10.2013</a:t>
            </a:fld>
            <a:endParaRPr lang="de-DE"/>
          </a:p>
        </p:txBody>
      </p:sp>
      <p:sp>
        <p:nvSpPr>
          <p:cNvPr id="775247683" name="Fußzeilenplatzhalt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222580068" name="Foliennummernplatzhalt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Bild mit Überschrif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0859998" name="Titel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1746498957" name="Bildplatzhalter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de-DE"/>
              <a:t>Klicken Sie auf das Symbol, um ein Bild hinzuzufügen</a:t>
            </a:r>
            <a:endParaRPr lang="de-DE"/>
          </a:p>
        </p:txBody>
      </p:sp>
      <p:sp>
        <p:nvSpPr>
          <p:cNvPr id="1307625368" name="Textplatzhalt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de-DE"/>
              <a:t>Textmasterformat bearbeiten</a:t>
            </a:r>
            <a:endParaRPr/>
          </a:p>
        </p:txBody>
      </p:sp>
      <p:sp>
        <p:nvSpPr>
          <p:cNvPr id="447070295" name="Datumsplatzhalt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de-DE"/>
              <a:t>30.10.2013</a:t>
            </a:fld>
            <a:endParaRPr lang="de-DE"/>
          </a:p>
        </p:txBody>
      </p:sp>
      <p:sp>
        <p:nvSpPr>
          <p:cNvPr id="1974862911" name="Fußzeilenplatzhalt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70854829" name="Foliennummernplatzhalt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9219928" name="Titelplatzhalt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305668246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de-DE"/>
          </a:p>
        </p:txBody>
      </p:sp>
      <p:sp>
        <p:nvSpPr>
          <p:cNvPr id="1584866329" name="Datumsplatzhalt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de-DE"/>
              <a:t>30.10.2013</a:t>
            </a:fld>
            <a:endParaRPr lang="de-DE"/>
          </a:p>
        </p:txBody>
      </p:sp>
      <p:sp>
        <p:nvSpPr>
          <p:cNvPr id="1389591218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52502774" name="Foliennummernplatzhalt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de-DE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media1.sv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jpg"/><Relationship Id="rId4" Type="http://schemas.openxmlformats.org/officeDocument/2006/relationships/image" Target="../media/image19.jp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g"/><Relationship Id="rId4" Type="http://schemas.openxmlformats.org/officeDocument/2006/relationships/image" Target="../media/image21.jp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jpg"/><Relationship Id="rId4" Type="http://schemas.openxmlformats.org/officeDocument/2006/relationships/image" Target="../media/image22.jp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6" Type="http://schemas.openxmlformats.org/officeDocument/2006/relationships/image" Target="../media/image10.jp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Relationship Id="rId4" Type="http://schemas.openxmlformats.org/officeDocument/2006/relationships/image" Target="../media/image12.jp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8692276" name=""/>
          <p:cNvSpPr txBox="1"/>
          <p:nvPr/>
        </p:nvSpPr>
        <p:spPr bwMode="auto">
          <a:xfrm rot="0" flipH="0" flipV="0">
            <a:off x="3404511" y="2743776"/>
            <a:ext cx="8404401" cy="17681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1000" b="1">
                <a:latin typeface="Inter Display"/>
                <a:ea typeface="Inter Display"/>
                <a:cs typeface="Inter Display"/>
              </a:rPr>
              <a:t>Paper2Form</a:t>
            </a:r>
            <a:endParaRPr sz="11000" b="1">
              <a:latin typeface="Inter Display"/>
              <a:cs typeface="Inter Display"/>
            </a:endParaRPr>
          </a:p>
        </p:txBody>
      </p:sp>
      <p:pic>
        <p:nvPicPr>
          <p:cNvPr id="702385041" name=""/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 bwMode="auto">
          <a:xfrm flipH="0" flipV="0">
            <a:off x="995548" y="2096736"/>
            <a:ext cx="2664525" cy="2664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53575961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4552949" y="0"/>
            <a:ext cx="3086100" cy="6858000"/>
          </a:xfrm>
          <a:prstGeom prst="rect">
            <a:avLst/>
          </a:prstGeom>
        </p:spPr>
      </p:pic>
      <p:sp>
        <p:nvSpPr>
          <p:cNvPr id="147592648" name=""/>
          <p:cNvSpPr/>
          <p:nvPr/>
        </p:nvSpPr>
        <p:spPr bwMode="auto">
          <a:xfrm rot="7096024" flipH="0" flipV="0">
            <a:off x="4593204" y="4269960"/>
            <a:ext cx="2760391" cy="9247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38099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64108847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161286" y="437592"/>
            <a:ext cx="11704584" cy="61073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59424406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5590325" y="-75445"/>
            <a:ext cx="3086100" cy="6858000"/>
          </a:xfrm>
          <a:prstGeom prst="rect">
            <a:avLst/>
          </a:prstGeom>
        </p:spPr>
      </p:pic>
      <p:pic>
        <p:nvPicPr>
          <p:cNvPr id="550518598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827826" y="0"/>
            <a:ext cx="30861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30138641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1466849" y="0"/>
            <a:ext cx="3086100" cy="6858000"/>
          </a:xfrm>
          <a:prstGeom prst="rect">
            <a:avLst/>
          </a:prstGeom>
        </p:spPr>
      </p:pic>
      <p:pic>
        <p:nvPicPr>
          <p:cNvPr id="1064271035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7033222" y="0"/>
            <a:ext cx="3086100" cy="6858000"/>
          </a:xfrm>
          <a:prstGeom prst="rect">
            <a:avLst/>
          </a:prstGeom>
        </p:spPr>
      </p:pic>
      <p:sp>
        <p:nvSpPr>
          <p:cNvPr id="1903241777" name=""/>
          <p:cNvSpPr/>
          <p:nvPr/>
        </p:nvSpPr>
        <p:spPr bwMode="auto">
          <a:xfrm rot="0" flipH="0" flipV="0">
            <a:off x="1943686" y="1603216"/>
            <a:ext cx="839332" cy="282919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4868427" name=""/>
          <p:cNvSpPr/>
          <p:nvPr/>
        </p:nvSpPr>
        <p:spPr bwMode="auto">
          <a:xfrm rot="14604407" flipH="0" flipV="0">
            <a:off x="1594781" y="4496296"/>
            <a:ext cx="2760391" cy="9247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38099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11758231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1466849" y="0"/>
            <a:ext cx="3086100" cy="6858000"/>
          </a:xfrm>
          <a:prstGeom prst="rect">
            <a:avLst/>
          </a:prstGeom>
        </p:spPr>
      </p:pic>
      <p:pic>
        <p:nvPicPr>
          <p:cNvPr id="2019902239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7052083" y="0"/>
            <a:ext cx="3086100" cy="6858000"/>
          </a:xfrm>
          <a:prstGeom prst="rect">
            <a:avLst/>
          </a:prstGeom>
        </p:spPr>
      </p:pic>
      <p:sp>
        <p:nvSpPr>
          <p:cNvPr id="1760891757" name=""/>
          <p:cNvSpPr/>
          <p:nvPr/>
        </p:nvSpPr>
        <p:spPr bwMode="auto">
          <a:xfrm rot="0" flipH="0" flipV="0">
            <a:off x="1943686" y="1603216"/>
            <a:ext cx="858193" cy="282919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8949621" name=""/>
          <p:cNvSpPr/>
          <p:nvPr/>
        </p:nvSpPr>
        <p:spPr bwMode="auto">
          <a:xfrm rot="14604407" flipH="0" flipV="0">
            <a:off x="1799171" y="3930454"/>
            <a:ext cx="2760391" cy="9247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38099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54940372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302747" y="390110"/>
            <a:ext cx="11413582" cy="6022760"/>
          </a:xfrm>
          <a:prstGeom prst="rect">
            <a:avLst/>
          </a:prstGeom>
        </p:spPr>
      </p:pic>
      <p:sp>
        <p:nvSpPr>
          <p:cNvPr id="397026209" name=""/>
          <p:cNvSpPr/>
          <p:nvPr/>
        </p:nvSpPr>
        <p:spPr bwMode="auto">
          <a:xfrm rot="13292597" flipH="0" flipV="0">
            <a:off x="2930107" y="2863681"/>
            <a:ext cx="2760391" cy="9247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38099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02469290" name=""/>
          <p:cNvPicPr>
            <a:picLocks noChangeAspect="1"/>
          </p:cNvPicPr>
          <p:nvPr/>
        </p:nvPicPr>
        <p:blipFill rotWithShape="1">
          <a:blip r:embed="rId3"/>
          <a:srcRect l="0" t="0" r="6079" b="0"/>
          <a:stretch/>
        </p:blipFill>
        <p:spPr bwMode="auto">
          <a:xfrm flipH="0" flipV="0">
            <a:off x="481930" y="152523"/>
            <a:ext cx="10873589" cy="64618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7646036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283885" y="437702"/>
            <a:ext cx="11547950" cy="5982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38078452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331039" y="501327"/>
            <a:ext cx="11312753" cy="5855344"/>
          </a:xfrm>
          <a:prstGeom prst="rect">
            <a:avLst/>
          </a:prstGeom>
        </p:spPr>
      </p:pic>
      <p:sp>
        <p:nvSpPr>
          <p:cNvPr id="82132319" name=""/>
          <p:cNvSpPr/>
          <p:nvPr/>
        </p:nvSpPr>
        <p:spPr bwMode="auto">
          <a:xfrm rot="18257976" flipH="0" flipV="0">
            <a:off x="5400948" y="2580760"/>
            <a:ext cx="2760391" cy="9247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38099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78260704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151856" y="421201"/>
            <a:ext cx="11688368" cy="6015596"/>
          </a:xfrm>
          <a:prstGeom prst="rect">
            <a:avLst/>
          </a:prstGeom>
        </p:spPr>
      </p:pic>
      <p:sp>
        <p:nvSpPr>
          <p:cNvPr id="570869477" name=""/>
          <p:cNvSpPr/>
          <p:nvPr/>
        </p:nvSpPr>
        <p:spPr bwMode="auto">
          <a:xfrm rot="16728797" flipH="0" flipV="0">
            <a:off x="9229578" y="1531893"/>
            <a:ext cx="2760391" cy="9247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38099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2099266876" name=""/>
          <p:cNvSpPr/>
          <p:nvPr/>
        </p:nvSpPr>
        <p:spPr bwMode="auto">
          <a:xfrm rot="9909098" flipH="0" flipV="0">
            <a:off x="8144846" y="4617789"/>
            <a:ext cx="2760391" cy="924726"/>
          </a:xfrm>
          <a:prstGeom prst="rightArrow">
            <a:avLst>
              <a:gd name="adj1" fmla="val 50000"/>
              <a:gd name="adj2" fmla="val 50230"/>
            </a:avLst>
          </a:prstGeom>
          <a:solidFill>
            <a:srgbClr val="C00000"/>
          </a:solidFill>
          <a:ln w="38099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2028622559" name=""/>
          <p:cNvSpPr/>
          <p:nvPr/>
        </p:nvSpPr>
        <p:spPr bwMode="auto">
          <a:xfrm rot="0" flipH="0" flipV="0">
            <a:off x="4848341" y="2631163"/>
            <a:ext cx="1225990" cy="282920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81730210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26217" y="0"/>
            <a:ext cx="3086100" cy="6858000"/>
          </a:xfrm>
          <a:prstGeom prst="rect">
            <a:avLst/>
          </a:prstGeom>
        </p:spPr>
      </p:pic>
      <p:pic>
        <p:nvPicPr>
          <p:cNvPr id="1270840517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3242083" y="0"/>
            <a:ext cx="3086100" cy="6858000"/>
          </a:xfrm>
          <a:prstGeom prst="rect">
            <a:avLst/>
          </a:prstGeom>
        </p:spPr>
      </p:pic>
      <p:pic>
        <p:nvPicPr>
          <p:cNvPr id="2126075026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>
            <a:off x="10022751" y="0"/>
            <a:ext cx="3086100" cy="6858000"/>
          </a:xfrm>
          <a:prstGeom prst="rect">
            <a:avLst/>
          </a:prstGeom>
        </p:spPr>
      </p:pic>
      <p:pic>
        <p:nvPicPr>
          <p:cNvPr id="1059677972" name=""/>
          <p:cNvPicPr>
            <a:picLocks noChangeAspect="1"/>
          </p:cNvPicPr>
          <p:nvPr/>
        </p:nvPicPr>
        <p:blipFill rotWithShape="1">
          <a:blip r:embed="rId6"/>
          <a:stretch/>
        </p:blipFill>
        <p:spPr bwMode="auto">
          <a:xfrm>
            <a:off x="6599410" y="0"/>
            <a:ext cx="3086100" cy="6858000"/>
          </a:xfrm>
          <a:prstGeom prst="rect">
            <a:avLst/>
          </a:prstGeom>
        </p:spPr>
      </p:pic>
      <p:sp>
        <p:nvSpPr>
          <p:cNvPr id="1865021877" name=""/>
          <p:cNvSpPr/>
          <p:nvPr/>
        </p:nvSpPr>
        <p:spPr bwMode="auto">
          <a:xfrm rot="15310211" flipH="0" flipV="0">
            <a:off x="189071" y="2835388"/>
            <a:ext cx="2760391" cy="9247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38099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1355186979" name=""/>
          <p:cNvSpPr/>
          <p:nvPr/>
        </p:nvSpPr>
        <p:spPr bwMode="auto">
          <a:xfrm rot="15310211" flipH="0" flipV="0">
            <a:off x="6933525" y="2751109"/>
            <a:ext cx="2760391" cy="9247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38099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1539972341" name=""/>
          <p:cNvSpPr/>
          <p:nvPr/>
        </p:nvSpPr>
        <p:spPr bwMode="auto">
          <a:xfrm rot="0" flipH="0" flipV="0">
            <a:off x="3876979" y="2584009"/>
            <a:ext cx="612994" cy="282919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0354886" name=""/>
          <p:cNvSpPr/>
          <p:nvPr/>
        </p:nvSpPr>
        <p:spPr bwMode="auto">
          <a:xfrm rot="0" flipH="0" flipV="0">
            <a:off x="3876979" y="3072012"/>
            <a:ext cx="763886" cy="282919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9629147" name=""/>
          <p:cNvSpPr/>
          <p:nvPr/>
        </p:nvSpPr>
        <p:spPr bwMode="auto">
          <a:xfrm rot="0" flipH="0" flipV="0">
            <a:off x="3876979" y="3593093"/>
            <a:ext cx="1225989" cy="282919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5347266" name=""/>
          <p:cNvSpPr/>
          <p:nvPr/>
        </p:nvSpPr>
        <p:spPr bwMode="auto">
          <a:xfrm rot="0" flipH="0" flipV="0">
            <a:off x="3876979" y="4094428"/>
            <a:ext cx="537549" cy="282919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52886216" name=""/>
          <p:cNvSpPr/>
          <p:nvPr/>
        </p:nvSpPr>
        <p:spPr bwMode="auto">
          <a:xfrm rot="0" flipH="0" flipV="0">
            <a:off x="7087731" y="1562269"/>
            <a:ext cx="844446" cy="282919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46004382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903271" y="0"/>
            <a:ext cx="3086100" cy="6858000"/>
          </a:xfrm>
          <a:prstGeom prst="rect">
            <a:avLst/>
          </a:prstGeom>
        </p:spPr>
      </p:pic>
      <p:pic>
        <p:nvPicPr>
          <p:cNvPr id="612306451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4552949" y="0"/>
            <a:ext cx="30861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65601457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167677" y="0"/>
            <a:ext cx="3086100" cy="6858000"/>
          </a:xfrm>
          <a:prstGeom prst="rect">
            <a:avLst/>
          </a:prstGeom>
        </p:spPr>
      </p:pic>
      <p:pic>
        <p:nvPicPr>
          <p:cNvPr id="1005972238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4194583" y="0"/>
            <a:ext cx="3086100" cy="6858000"/>
          </a:xfrm>
          <a:prstGeom prst="rect">
            <a:avLst/>
          </a:prstGeom>
        </p:spPr>
      </p:pic>
      <p:pic>
        <p:nvPicPr>
          <p:cNvPr id="744791880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>
            <a:off x="8136613" y="0"/>
            <a:ext cx="30861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ONLYOFFICE/9.2.1.43</Application>
  <PresentationFormat>On-screen Show (4:3)</PresentationFormat>
  <Paragraphs>0</Paragraphs>
  <Slides>14</Slides>
  <Notes>14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6</cp:revision>
  <dcterms:created xsi:type="dcterms:W3CDTF">2012-12-03T06:56:55Z</dcterms:created>
  <dcterms:modified xsi:type="dcterms:W3CDTF">2026-02-11T13:05:46Z</dcterms:modified>
</cp:coreProperties>
</file>